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sp>
        <p:nvSpPr>
          <p:cNvPr id="3" name="Segmento…">
            <a:extLst>
              <a:ext uri="{FF2B5EF4-FFF2-40B4-BE49-F238E27FC236}">
                <a16:creationId xmlns:a16="http://schemas.microsoft.com/office/drawing/2014/main" id="{A38ABF8A-7C09-6DDF-B6B1-6E15F532933F}"/>
              </a:ext>
            </a:extLst>
          </p:cNvPr>
          <p:cNvSpPr txBox="1"/>
          <p:nvPr/>
        </p:nvSpPr>
        <p:spPr>
          <a:xfrm>
            <a:off x="3400479" y="1067843"/>
            <a:ext cx="2934377" cy="51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38535">
              <a:lnSpc>
                <a:spcPct val="70000"/>
              </a:lnSpc>
              <a:defRPr sz="173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Segmento</a:t>
            </a:r>
            <a:r>
              <a:rPr lang="es-GT" dirty="0"/>
              <a:t> Oficinas Zona 10</a:t>
            </a:r>
            <a:endParaRPr dirty="0"/>
          </a:p>
        </p:txBody>
      </p:sp>
      <p:sp>
        <p:nvSpPr>
          <p:cNvPr id="4" name="500,000  personas conectas en Facebook con intereses relacionados al Sector y Nivel socioeconómico para IQ10">
            <a:extLst>
              <a:ext uri="{FF2B5EF4-FFF2-40B4-BE49-F238E27FC236}">
                <a16:creationId xmlns:a16="http://schemas.microsoft.com/office/drawing/2014/main" id="{70C9E414-F75D-66AF-D47E-62185618D508}"/>
              </a:ext>
            </a:extLst>
          </p:cNvPr>
          <p:cNvSpPr txBox="1"/>
          <p:nvPr/>
        </p:nvSpPr>
        <p:spPr>
          <a:xfrm>
            <a:off x="6334856" y="1086768"/>
            <a:ext cx="3185662" cy="47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92600">
              <a:defRPr sz="1064" b="1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400,</a:t>
            </a:r>
            <a:r>
              <a:rPr dirty="0"/>
              <a:t>000</a:t>
            </a:r>
            <a:r>
              <a:rPr b="0" dirty="0"/>
              <a:t>  personas </a:t>
            </a:r>
            <a:r>
              <a:rPr b="0" dirty="0" err="1"/>
              <a:t>conectadas</a:t>
            </a:r>
            <a:r>
              <a:rPr b="0" dirty="0"/>
              <a:t> </a:t>
            </a:r>
            <a:r>
              <a:rPr b="0" dirty="0" err="1"/>
              <a:t>en</a:t>
            </a:r>
            <a:r>
              <a:rPr b="0" dirty="0"/>
              <a:t> Facebook con </a:t>
            </a:r>
            <a:r>
              <a:rPr b="0" dirty="0" err="1"/>
              <a:t>intereses</a:t>
            </a:r>
            <a:r>
              <a:rPr b="0" dirty="0"/>
              <a:t> </a:t>
            </a:r>
            <a:r>
              <a:rPr b="0" dirty="0" err="1"/>
              <a:t>relacionados</a:t>
            </a:r>
            <a:r>
              <a:rPr b="0" dirty="0"/>
              <a:t> al </a:t>
            </a:r>
            <a:r>
              <a:rPr b="0" dirty="0" err="1"/>
              <a:t>segmento</a:t>
            </a:r>
            <a:r>
              <a:rPr b="0" dirty="0"/>
              <a:t> de </a:t>
            </a:r>
            <a:r>
              <a:rPr dirty="0" err="1"/>
              <a:t>interés</a:t>
            </a:r>
            <a:r>
              <a:rPr b="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40411D-5ABA-11E9-C3EA-1AF0CD55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55" y="1721223"/>
            <a:ext cx="8120489" cy="30688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5CF0FB-A568-A79C-98A2-CD4E3873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4858141"/>
            <a:ext cx="7880350" cy="4302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042ECE2A-6167-EA44-4EA6-25771DD7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3" y="3703969"/>
            <a:ext cx="5083579" cy="1452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C06163-0CA1-99D5-E3F1-E53F888F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823590"/>
            <a:ext cx="6394450" cy="2387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73A73F-FCEC-7F47-2B87-22A837BC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33" y="1823590"/>
            <a:ext cx="5508562" cy="74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18066</TotalTime>
  <Words>1240</Words>
  <Application>Microsoft Office PowerPoint</Application>
  <PresentationFormat>Custom</PresentationFormat>
  <Paragraphs>144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Arial MT</vt:lpstr>
      <vt:lpstr>Calibri</vt:lpstr>
      <vt:lpstr>Century Gothic</vt:lpstr>
      <vt:lpstr>Gotham Narrow Extra Light</vt:lpstr>
      <vt:lpstr>Gotham Narrow Light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56</cp:revision>
  <dcterms:modified xsi:type="dcterms:W3CDTF">2023-01-24T16:07:07Z</dcterms:modified>
</cp:coreProperties>
</file>